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5" r:id="rId3"/>
    <p:sldId id="257" r:id="rId4"/>
    <p:sldId id="285" r:id="rId5"/>
    <p:sldId id="287" r:id="rId6"/>
    <p:sldId id="286" r:id="rId7"/>
    <p:sldId id="258" r:id="rId8"/>
    <p:sldId id="288" r:id="rId9"/>
    <p:sldId id="290" r:id="rId10"/>
    <p:sldId id="259" r:id="rId11"/>
    <p:sldId id="260" r:id="rId12"/>
    <p:sldId id="269" r:id="rId13"/>
    <p:sldId id="261" r:id="rId14"/>
    <p:sldId id="262" r:id="rId15"/>
    <p:sldId id="263" r:id="rId16"/>
    <p:sldId id="289" r:id="rId17"/>
    <p:sldId id="265" r:id="rId18"/>
    <p:sldId id="266" r:id="rId19"/>
    <p:sldId id="267" r:id="rId20"/>
    <p:sldId id="268" r:id="rId21"/>
    <p:sldId id="270" r:id="rId22"/>
    <p:sldId id="264" r:id="rId23"/>
    <p:sldId id="277" r:id="rId24"/>
    <p:sldId id="278" r:id="rId25"/>
    <p:sldId id="279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E26C77-C035-4C2C-8393-1A5DD20177C3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2BEEC3-5CEC-488B-8AF0-DBB85A257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fb.ru/article/244183/kogda-budet-zvezdopad-perseidy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nplus.com/files/resources/original/57c027903674f156c69a8b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278608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Почему звездопад нельзя наблюдать постоянно,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 smtClean="0">
                <a:solidFill>
                  <a:schemeClr val="tx1"/>
                </a:solidFill>
              </a:rPr>
              <a:t>только в определённое время года?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9144000" cy="2786058"/>
          </a:xfrm>
        </p:spPr>
        <p:txBody>
          <a:bodyPr/>
          <a:lstStyle/>
          <a:p>
            <a:pPr algn="r"/>
            <a:r>
              <a:rPr lang="ru-RU" dirty="0" smtClean="0"/>
              <a:t>Работу выполнила:</a:t>
            </a:r>
          </a:p>
          <a:p>
            <a:pPr algn="r"/>
            <a:r>
              <a:rPr lang="ru-RU" dirty="0" err="1" smtClean="0"/>
              <a:t>Гридасова</a:t>
            </a:r>
            <a:r>
              <a:rPr lang="ru-RU" dirty="0" smtClean="0"/>
              <a:t> Ксения, 9 «А» класс</a:t>
            </a:r>
          </a:p>
          <a:p>
            <a:pPr algn="r"/>
            <a:r>
              <a:rPr lang="ru-RU" dirty="0" smtClean="0"/>
              <a:t>МОБУ СОШ №34</a:t>
            </a:r>
          </a:p>
          <a:p>
            <a:pPr algn="r"/>
            <a:endParaRPr lang="ru-RU" dirty="0" smtClean="0"/>
          </a:p>
          <a:p>
            <a:r>
              <a:rPr lang="ru-RU" dirty="0" smtClean="0"/>
              <a:t>2017 год</a:t>
            </a:r>
          </a:p>
          <a:p>
            <a:pPr algn="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err="1" smtClean="0">
                <a:solidFill>
                  <a:schemeClr val="tx1"/>
                </a:solidFill>
              </a:rPr>
              <a:t>Квадрантиды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8093" y="1268760"/>
            <a:ext cx="8604448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Квадрантиды</a:t>
            </a:r>
            <a:r>
              <a:rPr lang="ru-RU" sz="2400" dirty="0" smtClean="0"/>
              <a:t>, как правило, активны в январе. Обычно можно увидеть около 25 метеоров, каждый час пролетающих в ночном небе. Радиант, или область небесной сферы, кажущаяся источником </a:t>
            </a:r>
            <a:r>
              <a:rPr lang="ru-RU" sz="2400" dirty="0" err="1" smtClean="0"/>
              <a:t>Квадрантидов</a:t>
            </a:r>
            <a:r>
              <a:rPr lang="ru-RU" sz="2400" dirty="0" smtClean="0"/>
              <a:t>, находится в северной оконечности созвездия Волопаса, рядом с Большой Медведицей. Этот метеорный поток лучше всего видно из Северного полушария.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794925"/>
            <a:ext cx="5125635" cy="2883170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Лириды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Лириды</a:t>
            </a:r>
            <a:r>
              <a:rPr lang="ru-RU" sz="2400" dirty="0" smtClean="0"/>
              <a:t> активны в апреле. Во время пика потока каждый час в ночном небе можно наблюдать приблизительно от 10 до 15 метеоров. Но иногда бывают и редкие всплески — до 100 метеоров в час. Радиантом </a:t>
            </a:r>
            <a:r>
              <a:rPr lang="ru-RU" sz="2400" dirty="0" err="1" smtClean="0"/>
              <a:t>Лирид</a:t>
            </a:r>
            <a:r>
              <a:rPr lang="ru-RU" sz="2400" dirty="0" smtClean="0"/>
              <a:t> является звезда Вега в созвездии Лиры. </a:t>
            </a:r>
            <a:r>
              <a:rPr lang="ru-RU" sz="2400" dirty="0" err="1" smtClean="0"/>
              <a:t>Лириды</a:t>
            </a:r>
            <a:r>
              <a:rPr lang="ru-RU" sz="2400" dirty="0" smtClean="0"/>
              <a:t> лучше всего видны из Северного полушария.</a:t>
            </a:r>
            <a:endParaRPr lang="ru-RU" sz="2400" dirty="0"/>
          </a:p>
        </p:txBody>
      </p:sp>
      <p:pic>
        <p:nvPicPr>
          <p:cNvPr id="25602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29066"/>
            <a:ext cx="3854640" cy="2571768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Эта-Аквариды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η-Аквариды </a:t>
            </a:r>
            <a:r>
              <a:rPr lang="ru-RU" sz="2400" dirty="0" smtClean="0"/>
              <a:t>активны в период с апреля по май. В зависимости от местонахождения можно увидеть от 10 до 60 метеоров каждый час. Радиантом этого потока является звезда Эта в созвездии Водолея. </a:t>
            </a:r>
            <a:r>
              <a:rPr lang="ru-RU" sz="2400" dirty="0" err="1" smtClean="0"/>
              <a:t>Эта-Аквариды</a:t>
            </a:r>
            <a:r>
              <a:rPr lang="ru-RU" sz="2400" dirty="0" smtClean="0"/>
              <a:t> лучше всего видны из Южного полушария.</a:t>
            </a:r>
            <a:endParaRPr lang="ru-RU" sz="2400" dirty="0"/>
          </a:p>
        </p:txBody>
      </p:sp>
      <p:pic>
        <p:nvPicPr>
          <p:cNvPr id="24578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86190"/>
            <a:ext cx="4143404" cy="2745006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err="1" smtClean="0">
                <a:solidFill>
                  <a:schemeClr val="tx1"/>
                </a:solidFill>
              </a:rPr>
              <a:t>Дельта-Аквариды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Дельта-Аквариды</a:t>
            </a:r>
            <a:r>
              <a:rPr lang="ru-RU" sz="2400" dirty="0" smtClean="0"/>
              <a:t> активны с июля по август. В ночном небе каждый час можно наблюдать от 15 до 20 метеоров. Радиантом является звезда Скат — Дельта созвездия Водолея. Этот метеорный поток лучше всего виден из Южного полушария</a:t>
            </a:r>
            <a:endParaRPr lang="ru-RU" sz="2400" dirty="0"/>
          </a:p>
        </p:txBody>
      </p:sp>
      <p:pic>
        <p:nvPicPr>
          <p:cNvPr id="23554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14752"/>
            <a:ext cx="3857652" cy="2893239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>
                <a:solidFill>
                  <a:schemeClr val="tx1"/>
                </a:solidFill>
              </a:rPr>
              <a:t>Альфа-Каприкорниды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Альфа-Каприкорниды</a:t>
            </a:r>
            <a:r>
              <a:rPr lang="ru-RU" sz="2400" dirty="0" smtClean="0"/>
              <a:t> активны в период с июля по август. Это один из самых слабых метеорных потоков — не более 5 метеоров в час. Но он хорошо известен благодаря зрелищным ярким болидам — свечение метеора становится настолько ярким, что заслоняет остальную часть неба. Поток наблюдается в Северном и Южном полушариях.</a:t>
            </a:r>
            <a:endParaRPr lang="ru-RU" sz="2400" dirty="0"/>
          </a:p>
        </p:txBody>
      </p:sp>
      <p:pic>
        <p:nvPicPr>
          <p:cNvPr id="22530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5064"/>
            <a:ext cx="3993526" cy="2664431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Ориониды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Ориониды</a:t>
            </a:r>
            <a:r>
              <a:rPr lang="ru-RU" sz="2400" dirty="0" smtClean="0"/>
              <a:t> активны в период с октября по ноябрь. Хотя обычно можно увидеть всего лишь 10-20 метеоров в час, несколько лет поток конкурировал по активности с Персеидами, ежечасно выпуская от 50 до 75 метеоров. Этот поток также известен тем, что время от времени порождал стойкие следы и огненные шары. Кажущимся источником метеоров является созвездие Орион.</a:t>
            </a:r>
            <a:endParaRPr lang="ru-RU" sz="2400" dirty="0"/>
          </a:p>
        </p:txBody>
      </p:sp>
      <p:pic>
        <p:nvPicPr>
          <p:cNvPr id="21506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4357718" cy="2553350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Дракониды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Дракониды</a:t>
            </a:r>
            <a:r>
              <a:rPr lang="ru-RU" sz="2400" dirty="0" smtClean="0"/>
              <a:t> активны в октябре. Хотя поток, как правило, довольно скуден, выпуская лишь несколько метеоров в час, бывали времена, когда </a:t>
            </a:r>
            <a:r>
              <a:rPr lang="ru-RU" sz="2400" dirty="0" err="1" smtClean="0"/>
              <a:t>Дракониды</a:t>
            </a:r>
            <a:r>
              <a:rPr lang="ru-RU" sz="2400" dirty="0" smtClean="0"/>
              <a:t> ежечасно являлись источником тысяч метеоров. Эти метеоры кажутся вылетающими из головы созвездия Дракона в северном небе. Из-за этого поток лучше всего виден из Северного полушария.</a:t>
            </a:r>
            <a:endParaRPr lang="ru-RU" sz="2400" dirty="0"/>
          </a:p>
        </p:txBody>
      </p:sp>
      <p:pic>
        <p:nvPicPr>
          <p:cNvPr id="47106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143380"/>
            <a:ext cx="3714776" cy="2432018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tx1"/>
                </a:solidFill>
              </a:rPr>
              <a:t>Южные </a:t>
            </a:r>
            <a:r>
              <a:rPr lang="ru-RU" sz="4800" dirty="0" err="1" smtClean="0">
                <a:solidFill>
                  <a:schemeClr val="tx1"/>
                </a:solidFill>
              </a:rPr>
              <a:t>Тауриды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602" y="1431610"/>
            <a:ext cx="8604448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 Южные </a:t>
            </a:r>
            <a:r>
              <a:rPr lang="ru-RU" sz="2400" dirty="0" err="1" smtClean="0"/>
              <a:t>Тауриды</a:t>
            </a:r>
            <a:r>
              <a:rPr lang="ru-RU" sz="2400" dirty="0" smtClean="0"/>
              <a:t> активны с сентября по ноябрь. Несмотря на то что поток активен более двух месяцев, он редко производит более 5-7 метеоров в час даже в пике. Тем не менее этот поток является причиной возникновения многих огненных шаров. Кажущимся источником Южных </a:t>
            </a:r>
            <a:r>
              <a:rPr lang="ru-RU" sz="2400" dirty="0" err="1" smtClean="0"/>
              <a:t>Таурид</a:t>
            </a:r>
            <a:r>
              <a:rPr lang="ru-RU" sz="2400" dirty="0" smtClean="0"/>
              <a:t> является созвездие Тельца.</a:t>
            </a:r>
            <a:endParaRPr lang="ru-RU" sz="2400" dirty="0"/>
          </a:p>
        </p:txBody>
      </p:sp>
      <p:pic>
        <p:nvPicPr>
          <p:cNvPr id="19458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86190"/>
            <a:ext cx="3643338" cy="2732503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Северные </a:t>
            </a:r>
            <a:r>
              <a:rPr lang="ru-RU" sz="4800" dirty="0" err="1" smtClean="0">
                <a:solidFill>
                  <a:schemeClr val="tx1"/>
                </a:solidFill>
              </a:rPr>
              <a:t>Тауриды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Северные </a:t>
            </a:r>
            <a:r>
              <a:rPr lang="ru-RU" sz="2400" dirty="0" err="1" smtClean="0"/>
              <a:t>Тауриды</a:t>
            </a:r>
            <a:r>
              <a:rPr lang="ru-RU" sz="2400" dirty="0" smtClean="0"/>
              <a:t> активны в период с октября по декабрь. Поток очень похож на Южные </a:t>
            </a:r>
            <a:r>
              <a:rPr lang="ru-RU" sz="2400" dirty="0" err="1" smtClean="0"/>
              <a:t>Тауриды</a:t>
            </a:r>
            <a:r>
              <a:rPr lang="ru-RU" sz="2400" dirty="0" smtClean="0"/>
              <a:t>, производя лишь скромные 7 метеоров в час. Метеоры часто довольно медленные, но могут быть очень яркими, иногда с огненными шарами. Как и в случае с Южными </a:t>
            </a:r>
            <a:r>
              <a:rPr lang="ru-RU" sz="2400" dirty="0" err="1" smtClean="0"/>
              <a:t>Тауридами</a:t>
            </a:r>
            <a:r>
              <a:rPr lang="ru-RU" sz="2400" dirty="0" smtClean="0"/>
              <a:t>, кажущимся источником Северных </a:t>
            </a:r>
            <a:r>
              <a:rPr lang="ru-RU" sz="2400" dirty="0" err="1" smtClean="0"/>
              <a:t>Таурид</a:t>
            </a:r>
            <a:r>
              <a:rPr lang="ru-RU" sz="2400" dirty="0" smtClean="0"/>
              <a:t> является созвездие Тельца.</a:t>
            </a:r>
            <a:endParaRPr lang="ru-RU" sz="2400" dirty="0"/>
          </a:p>
        </p:txBody>
      </p:sp>
      <p:pic>
        <p:nvPicPr>
          <p:cNvPr id="18434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14818"/>
            <a:ext cx="3429024" cy="2432465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Леониды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22541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Леониды </a:t>
            </a:r>
            <a:r>
              <a:rPr lang="ru-RU" sz="2400" dirty="0" smtClean="0"/>
              <a:t>активны в ноябре. Они происходят из кометы </a:t>
            </a:r>
            <a:r>
              <a:rPr lang="ru-RU" sz="2400" dirty="0" err="1" smtClean="0"/>
              <a:t>Темпеля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Туттля</a:t>
            </a:r>
            <a:r>
              <a:rPr lang="ru-RU" sz="2400" dirty="0" smtClean="0"/>
              <a:t>. Хотя каждые несколько десятилетий поток создает настоящие метеорные штормы с тысячами метеоров в минуту, в большинстве случаев ежечасно можно наблюдать всего лишь 10-15 метеоров. Радиантом потока является созвездие Льва.</a:t>
            </a:r>
            <a:endParaRPr lang="ru-RU" sz="2400" dirty="0"/>
          </a:p>
        </p:txBody>
      </p:sp>
      <p:pic>
        <p:nvPicPr>
          <p:cNvPr id="17410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86190"/>
            <a:ext cx="4774967" cy="2857520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План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>
                <a:hlinkClick r:id="rId2" action="ppaction://hlinksldjump"/>
              </a:rPr>
              <a:t>1. </a:t>
            </a:r>
            <a:r>
              <a:rPr lang="ru-RU" sz="3200" dirty="0" smtClean="0">
                <a:hlinkClick r:id="rId2" action="ppaction://hlinksldjump"/>
              </a:rPr>
              <a:t>Что такое звездопад?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200" dirty="0" smtClean="0">
                <a:hlinkClick r:id="rId3" action="ppaction://hlinksldjump"/>
              </a:rPr>
              <a:t>2. Когда можно наблюдать звездопад?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200" dirty="0" smtClean="0">
                <a:hlinkClick r:id="rId4" action="ppaction://hlinksldjump"/>
              </a:rPr>
              <a:t>3. Самые крупные метеоритные потоки.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200" dirty="0" smtClean="0">
                <a:hlinkClick r:id="rId5" action="ppaction://hlinksldjump"/>
              </a:rPr>
              <a:t>3.1. Персеиды, их история и объяснение видимости.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200" dirty="0" smtClean="0">
                <a:hlinkClick r:id="rId6" action="ppaction://hlinksldjump"/>
              </a:rPr>
              <a:t>4. Вывод.</a:t>
            </a:r>
            <a:endParaRPr lang="ru-RU" sz="3200" dirty="0" smtClean="0"/>
          </a:p>
          <a:p>
            <a:pPr marL="137160" indent="0">
              <a:buNone/>
            </a:pPr>
            <a:r>
              <a:rPr lang="ru-RU" sz="3200" dirty="0" smtClean="0">
                <a:hlinkClick r:id="rId7" action="ppaction://hlinksldjump"/>
              </a:rPr>
              <a:t>5. Используемые источники.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Геминиды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Геминиды</a:t>
            </a:r>
            <a:r>
              <a:rPr lang="ru-RU" sz="2400" dirty="0" smtClean="0"/>
              <a:t> активны в декабре и, как правило, являются самым сильным метеорным потоком года. Метеоры, часто белые и яркие, могут падать очень часто — до 120 в час. Радиантом этого потока являются звезды Кастор и </a:t>
            </a:r>
            <a:r>
              <a:rPr lang="ru-RU" sz="2400" dirty="0" err="1" smtClean="0"/>
              <a:t>Поллукс</a:t>
            </a:r>
            <a:r>
              <a:rPr lang="ru-RU" sz="2400" dirty="0" smtClean="0"/>
              <a:t> в созвездии Близнецов. </a:t>
            </a:r>
            <a:r>
              <a:rPr lang="ru-RU" sz="2400" dirty="0" err="1" smtClean="0"/>
              <a:t>Геминиды</a:t>
            </a:r>
            <a:r>
              <a:rPr lang="ru-RU" sz="2400" dirty="0" smtClean="0"/>
              <a:t> лучше всего видны из Южного полушария.</a:t>
            </a:r>
            <a:endParaRPr lang="ru-RU" sz="2400" dirty="0"/>
          </a:p>
        </p:txBody>
      </p:sp>
      <p:pic>
        <p:nvPicPr>
          <p:cNvPr id="16386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4074087" cy="2571768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Урсиды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err="1" smtClean="0"/>
              <a:t>Урсиды</a:t>
            </a:r>
            <a:r>
              <a:rPr lang="ru-RU" sz="2400" dirty="0" smtClean="0"/>
              <a:t> активны в декабре. Метеоры летят в небе со скоростью 10-15 штук в час, со случайными всплесками до 25 вспышек в час и более. Метеоры происходят из кометы </a:t>
            </a:r>
            <a:r>
              <a:rPr lang="ru-RU" sz="2400" dirty="0" err="1" smtClean="0"/>
              <a:t>Туттля</a:t>
            </a:r>
            <a:r>
              <a:rPr lang="ru-RU" sz="2400" dirty="0" smtClean="0"/>
              <a:t>. Поток можно увидеть только из Северного полушария. Радиант находится в созвездии Малой Медведицы.</a:t>
            </a:r>
          </a:p>
          <a:p>
            <a:endParaRPr lang="ru-RU" dirty="0"/>
          </a:p>
        </p:txBody>
      </p:sp>
      <p:pic>
        <p:nvPicPr>
          <p:cNvPr id="15362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86190"/>
            <a:ext cx="4000528" cy="2775367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tx1"/>
                </a:solidFill>
              </a:rPr>
              <a:t>Персеиды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75" y="1052736"/>
            <a:ext cx="8019685" cy="442915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/>
              <a:t>Персеиды также активны в период с июля по август. </a:t>
            </a:r>
            <a:r>
              <a:rPr lang="ru-RU" sz="2400" dirty="0" smtClean="0"/>
              <a:t>Считается, что он – самый динамичный и зрелищный звездопад. Метеоры высвобождаются </a:t>
            </a:r>
            <a:r>
              <a:rPr lang="ru-RU" sz="2400" dirty="0"/>
              <a:t>из кометы Свифта — </a:t>
            </a:r>
            <a:r>
              <a:rPr lang="ru-RU" sz="2400" dirty="0" err="1"/>
              <a:t>Туттля</a:t>
            </a:r>
            <a:r>
              <a:rPr lang="ru-RU" sz="2400" dirty="0"/>
              <a:t>. Обычно можно увидеть от 50 до 75 метеоров в час. Их кажущимся источником является созвездие Персея. Эти метеоры яркие и быстрые и часто оставляют после себя стойкие шлейфы в небе. Они лучше всего видны из </a:t>
            </a:r>
            <a:r>
              <a:rPr lang="ru-RU" sz="2400" dirty="0" smtClean="0"/>
              <a:t>Северного  </a:t>
            </a:r>
            <a:r>
              <a:rPr lang="ru-RU" sz="2400" dirty="0"/>
              <a:t>полушария.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482" name="Picture 2" descr="Где, как и когда можно наблюдать звездоп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04161"/>
            <a:ext cx="3656448" cy="2353839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Персеид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4"/>
            <a:ext cx="8604448" cy="25717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Первой кометой, которая и стала родоначальницей потока, стала комета </a:t>
            </a:r>
            <a:r>
              <a:rPr lang="ru-RU" sz="2400" dirty="0" err="1" smtClean="0"/>
              <a:t>Свифта-Туттля</a:t>
            </a:r>
            <a:r>
              <a:rPr lang="ru-RU" sz="2400" dirty="0" smtClean="0"/>
              <a:t>, открытая этими двумя учеными в далеком 1862 году. Причем открытие было проведено ими отдельно друг от друга практически в один день. Именно по этой причине было решено присвоить комете двойное имя. </a:t>
            </a:r>
            <a:endParaRPr lang="ru-RU" sz="2400" dirty="0"/>
          </a:p>
        </p:txBody>
      </p:sp>
      <p:sp>
        <p:nvSpPr>
          <p:cNvPr id="8194" name="AutoShape 2" descr="звездопад в авгу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звездопад в авгу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звездопад в авгу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звездопад в авгу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звездопад в авгу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krimchel.ru/images/news/2017/8/12/%D0%97%D0%B2%D0%B5%D0%B7%D0%B4%D0%BD%D1%8B%D0%B9_%D0%B4%D0%BE%D0%B6%D0%B4%D1%8C_%D0%9F%D0%B5%D1%80%D1%81%D0%B5%D0%B8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429156" cy="2317925"/>
          </a:xfrm>
          <a:prstGeom prst="rect">
            <a:avLst/>
          </a:prstGeom>
          <a:noFill/>
        </p:spPr>
      </p:pic>
      <p:pic>
        <p:nvPicPr>
          <p:cNvPr id="10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085" y="308629"/>
            <a:ext cx="8676456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Общий период обращения кометы вокруг Солнца составляет сто тридцать пять лет. В последний раз эта комета проходила рядом с Землей в 1992 году. Из-за такого близкого расположения к Земле, комета стала причиной высокой активности Персеид. В результате в следующем году, во время обычного звездопада, учеными было замечено небывалое количество метеоров, временами общее число это небесных тел превышало отметку в пятьсот штук в час. </a:t>
            </a:r>
            <a:endParaRPr lang="ru-RU" sz="2400" dirty="0"/>
          </a:p>
        </p:txBody>
      </p:sp>
      <p:pic>
        <p:nvPicPr>
          <p:cNvPr id="7170" name="Picture 2" descr="http://newspull.ru/sites/default/files/sites/default/files/photo/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876"/>
            <a:ext cx="5143536" cy="2891827"/>
          </a:xfrm>
          <a:prstGeom prst="rect">
            <a:avLst/>
          </a:prstGeom>
          <a:noFill/>
        </p:spPr>
      </p:pic>
      <p:pic>
        <p:nvPicPr>
          <p:cNvPr id="4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" y="390565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По мере удаления от Солнца количество Персеид с каждым годом становится все меньше. С конца девяностых годов это зрелище уже не вызывает столько эмоций, сколько вызывало раньше. Учеными подсчитано, что в следующий раз комета пройдет в непосредственной близости к Земле только в 2126 году, соответственно, только тогда произойдет рост количества падающих метеоритов. </a:t>
            </a:r>
            <a:endParaRPr lang="ru-RU" sz="2400" dirty="0"/>
          </a:p>
        </p:txBody>
      </p:sp>
      <p:sp>
        <p:nvSpPr>
          <p:cNvPr id="6146" name="AutoShape 2" descr="время звездоп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время звездоп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news.images.itv.com/image/file/246808/72e35d2f0f9d6317_1376374666_9j-4aaqs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17032"/>
            <a:ext cx="5214974" cy="2936031"/>
          </a:xfrm>
          <a:prstGeom prst="rect">
            <a:avLst/>
          </a:prstGeom>
          <a:noFill/>
        </p:spPr>
      </p:pic>
      <p:pic>
        <p:nvPicPr>
          <p:cNvPr id="6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4287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Почему мы видим звездопад?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572560" cy="385765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Звездопад в августе проходит из-за того, что Земля оказывается в шлейфе пылевых частиц, образовавшихся в хвосте кометы. При приближении этого объекта к Солнцу частицы начинают нагреваться, после чего рассеиваются на небольшие кусочки льда. В свою очередь обломки распадающегося метеорита попадают в земную атмосферу и сгорают в ней. Во время своей вспышки эти обломки, похожи на звезды, которые мы и видим во время звездопада.</a:t>
            </a:r>
            <a:endParaRPr lang="ru-RU" sz="2400" dirty="0"/>
          </a:p>
        </p:txBody>
      </p:sp>
      <p:pic>
        <p:nvPicPr>
          <p:cNvPr id="4" name="Picture 4" descr="http://images.easyfreeclipart.com/149/clip-art-star-png-clipart-best-14986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ВЫВОД!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3200" dirty="0" smtClean="0"/>
              <a:t>Подводя итог, хочу сказать, что звездопады – это очень красивое зрелище, которое можно наблюдать не «в определённое время года», а практически постоянно!</a:t>
            </a:r>
            <a:endParaRPr lang="ru-RU" sz="3200" dirty="0"/>
          </a:p>
        </p:txBody>
      </p:sp>
      <p:pic>
        <p:nvPicPr>
          <p:cNvPr id="49156" name="Picture 4" descr="http://poliksal.ru/uploads/posts/2016-08/14711266241d0b7d0b2d0b5d0b7d0b4d0bed0bfd0b0d0b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4017422"/>
            <a:ext cx="3500462" cy="2475246"/>
          </a:xfrm>
          <a:prstGeom prst="rect">
            <a:avLst/>
          </a:prstGeom>
          <a:noFill/>
        </p:spPr>
      </p:pic>
      <p:pic>
        <p:nvPicPr>
          <p:cNvPr id="4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Список использованных материалов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342904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1. </a:t>
            </a:r>
            <a:r>
              <a:rPr lang="en-US" dirty="0" smtClean="0">
                <a:hlinkClick r:id="rId2"/>
              </a:rPr>
              <a:t>http://fb.ru/article/244183/kogda-budet-zvezdopad-perseidyi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2. </a:t>
            </a:r>
            <a:r>
              <a:rPr lang="en-US" dirty="0" smtClean="0"/>
              <a:t>https://notagram.ru/gde-kak-i-kogda-mozhno-nablyudat-zvezdopad/</a:t>
            </a:r>
            <a:endParaRPr lang="ru-RU" dirty="0"/>
          </a:p>
        </p:txBody>
      </p:sp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fdlx.com/wp-content/uploads/3_26-768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Что такое звездопад?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Увидеть настоящий звездопад мечтает каждый. Необычайно красивое природное явление, яркими вспыхивающими росчерками в ночном небе, заставляет нас не только с восхищением созерцать его, но и загадывать желания, с надеждой, что они обязательно сбудутся.</a:t>
            </a:r>
          </a:p>
        </p:txBody>
      </p:sp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785794"/>
            <a:ext cx="4000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8"/>
            <a:ext cx="4500562" cy="2928958"/>
          </a:xfrm>
        </p:spPr>
        <p:txBody>
          <a:bodyPr/>
          <a:lstStyle/>
          <a:p>
            <a:pPr marL="137160" indent="0" algn="just">
              <a:buNone/>
            </a:pPr>
            <a:r>
              <a:rPr lang="ru-RU" sz="2400" dirty="0" smtClean="0"/>
              <a:t>Звездопад, как мы привыкли его называть, вовсе никак не связан со звездами. Образует это природное явление, метеоры, которые сгорают в атмосфере нашей планеты.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4143380"/>
            <a:ext cx="392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Метеоры — это мелкие частицы льда и пыли, потерянные кометами во время их стремительного перемещения в космическом пространстве.</a:t>
            </a:r>
            <a:endParaRPr lang="ru-RU" sz="2400" dirty="0"/>
          </a:p>
        </p:txBody>
      </p:sp>
      <p:pic>
        <p:nvPicPr>
          <p:cNvPr id="43012" name="Picture 4" descr="http://1-smol.ru/wp-content/uploads/2017/04/Com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876"/>
            <a:ext cx="3357586" cy="2902169"/>
          </a:xfrm>
          <a:prstGeom prst="rect">
            <a:avLst/>
          </a:prstGeom>
          <a:noFill/>
        </p:spPr>
      </p:pic>
      <p:pic>
        <p:nvPicPr>
          <p:cNvPr id="43014" name="Picture 6" descr="http://newsbel.by/wp-content/uploads/2017/03/newsbel.by-9.03.2017-sTt55k8rSdegkgAUqzVhv9C4NDX5SL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706913" cy="2928982"/>
          </a:xfrm>
          <a:prstGeom prst="rect">
            <a:avLst/>
          </a:prstGeom>
          <a:noFill/>
        </p:spPr>
      </p:pic>
      <p:pic>
        <p:nvPicPr>
          <p:cNvPr id="7" name="Picture 4" descr="http://images.easyfreeclipart.com/149/clip-art-star-png-clipart-best-14986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Кометы, приближаясь к Солнцу нагреваются, рассеивая в межпланетном пространстве обломки своей породы, которые под действием солнечного ветра движутся к внешней границе Солнечной системы. Звездная пыль из «хвостов» комет несется роем по орбите своей материнской кометы, и иногда пересекает земную орбиту ярко окрашивая наше небо. Частички вспыхивают от трения и полностью сгорают в атмосфере, вспыхивая, совсем как звезды. Это явление можно наблюдать из любой точки планеты.</a:t>
            </a:r>
          </a:p>
          <a:p>
            <a:endParaRPr lang="ru-RU" dirty="0"/>
          </a:p>
        </p:txBody>
      </p:sp>
      <p:pic>
        <p:nvPicPr>
          <p:cNvPr id="56322" name="Picture 2" descr="http://monitor-read.ru/wp-content/uploads/sites/73/2017/11/jtQB2jpYvcztQ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5675">
            <a:off x="731385" y="3923201"/>
            <a:ext cx="3643338" cy="2432810"/>
          </a:xfrm>
          <a:prstGeom prst="rect">
            <a:avLst/>
          </a:prstGeom>
          <a:noFill/>
        </p:spPr>
      </p:pic>
      <p:pic>
        <p:nvPicPr>
          <p:cNvPr id="56324" name="Picture 4" descr="http://mazhab.kz/uploads/images/HOB/UQJ/HqQ1ywdv5C4pdf6K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3368">
            <a:off x="4762247" y="3839045"/>
            <a:ext cx="3903419" cy="2428892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30"/>
          </a:xfrm>
        </p:spPr>
        <p:txBody>
          <a:bodyPr>
            <a:normAutofit/>
          </a:bodyPr>
          <a:lstStyle/>
          <a:p>
            <a:r>
              <a:rPr lang="ru-RU" sz="3600" cap="all" dirty="0" smtClean="0">
                <a:solidFill>
                  <a:schemeClr val="tx1"/>
                </a:solidFill>
              </a:rPr>
              <a:t>КОГДА МОЖНО НАБЛЮДАТЬ ЗВЕЗДОПАД?</a:t>
            </a:r>
            <a:br>
              <a:rPr lang="ru-RU" sz="3600" cap="all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0" y="1785926"/>
            <a:ext cx="9144000" cy="235745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ru-RU" sz="2400" dirty="0" smtClean="0"/>
              <a:t>Увидеть звездопад можно только в ночные часы. Наслаждаться этим явлением целесообразно в период максимального действия метеорного потока. Но наблюдение звездопада из крупного города не принесет никакого удовольствия из-за чрезмерной освещенности и загрязнения воздуха. В лучшем случае, вы сможете увидеть один-два ярких метеора в течении всей ночи при достаточной внимательности.</a:t>
            </a:r>
          </a:p>
          <a:p>
            <a:pPr algn="ctr"/>
            <a:endParaRPr lang="ru-RU" dirty="0"/>
          </a:p>
        </p:txBody>
      </p:sp>
      <p:pic>
        <p:nvPicPr>
          <p:cNvPr id="8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71942"/>
            <a:ext cx="3786214" cy="2526775"/>
          </a:xfrm>
          <a:prstGeom prst="rect">
            <a:avLst/>
          </a:prstGeom>
          <a:noFill/>
        </p:spPr>
      </p:pic>
      <p:pic>
        <p:nvPicPr>
          <p:cNvPr id="5" name="Picture 4" descr="http://images.easyfreeclipart.com/149/clip-art-star-png-clipart-best-14986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692696"/>
            <a:ext cx="5236044" cy="5156991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Чтобы увидеть как можно больше «падающих звезд» необходимо уехать далеко за пределы города, подальше от уличной засветки. И только там проводить наблюдения в полной темноте, выключив все осветительные приборы, мобильные телефоны и фонарики. Только тогда глаза, не ослепленные яркими источниками света, адаптировавшись к темноте, смогут различать в ночном небе даже слабые метеоры.</a:t>
            </a:r>
            <a:endParaRPr lang="ru-RU" sz="2400" dirty="0"/>
          </a:p>
        </p:txBody>
      </p:sp>
      <p:pic>
        <p:nvPicPr>
          <p:cNvPr id="27650" name="Picture 2" descr="http://happybizlady.ru/wp-content/uploads/2016/08/image26643499_c7828d5ae2d601bdb161c5f467577b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8380"/>
            <a:ext cx="3643338" cy="2298107"/>
          </a:xfrm>
          <a:prstGeom prst="rect">
            <a:avLst/>
          </a:prstGeom>
          <a:noFill/>
        </p:spPr>
      </p:pic>
      <p:pic>
        <p:nvPicPr>
          <p:cNvPr id="27652" name="Picture 4" descr="http://pravdaurfo.ru/sites/default/files/shooting_s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476672"/>
            <a:ext cx="2800927" cy="2952328"/>
          </a:xfrm>
          <a:prstGeom prst="rect">
            <a:avLst/>
          </a:prstGeom>
          <a:noFill/>
        </p:spPr>
      </p:pic>
      <p:pic>
        <p:nvPicPr>
          <p:cNvPr id="6" name="Picture 4" descr="http://images.easyfreeclipart.com/149/clip-art-star-png-clipart-best-14986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643066"/>
          </a:xfrm>
        </p:spPr>
        <p:txBody>
          <a:bodyPr>
            <a:noAutofit/>
          </a:bodyPr>
          <a:lstStyle/>
          <a:p>
            <a:r>
              <a:rPr lang="ru-RU" sz="4400" cap="all" dirty="0" smtClean="0">
                <a:solidFill>
                  <a:schemeClr val="tx1"/>
                </a:solidFill>
              </a:rPr>
              <a:t>САМЫЕ КРУПНЫЕ МЕТЕОРИТНЫЕ ПОТОКИ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121" y="2852936"/>
            <a:ext cx="8676456" cy="3137548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На самом деле видов «звездопадов» огромное множество. Моя презентация ставит вопрос «Почему звездопад нельзя наблюдать постоянно, а только в определённое время года?». Однако, ища информацию, я поняла, что различные метеоритные потоки можно наблюдать в течение круглого года. </a:t>
            </a:r>
            <a:endParaRPr lang="ru-RU" sz="2400" dirty="0"/>
          </a:p>
        </p:txBody>
      </p:sp>
      <p:pic>
        <p:nvPicPr>
          <p:cNvPr id="4" name="Picture 4" descr="http://images.easyfreeclipart.com/149/clip-art-star-png-clipart-best-14986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785794"/>
            <a:ext cx="4000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588" y="285728"/>
            <a:ext cx="5286412" cy="3429024"/>
          </a:xfrm>
        </p:spPr>
        <p:txBody>
          <a:bodyPr>
            <a:normAutofit fontScale="55000" lnSpcReduction="20000"/>
          </a:bodyPr>
          <a:lstStyle/>
          <a:p>
            <a:pPr marL="137160" indent="0" algn="just">
              <a:buNone/>
            </a:pPr>
            <a:r>
              <a:rPr lang="ru-RU" sz="4400" dirty="0" smtClean="0"/>
              <a:t>Звездопады обычно носят названия созвездий радианта — кажущейся области, откуда идет поток, а их астрономическое название происходит от имени кометы, сквозь хвост которой проходит в данный момент планета. Они сезонны, пик активности приходится на 20-е числа месяца.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968" y="2924944"/>
            <a:ext cx="3836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Наиболее известные звездопады: </a:t>
            </a:r>
            <a:r>
              <a:rPr lang="ru-RU" sz="2400" dirty="0" err="1" smtClean="0"/>
              <a:t>Аквариды</a:t>
            </a:r>
            <a:r>
              <a:rPr lang="ru-RU" sz="2400" dirty="0" smtClean="0"/>
              <a:t> — май, комета Галлея, Персеиды — август, комета </a:t>
            </a:r>
            <a:r>
              <a:rPr lang="ru-RU" sz="2400" dirty="0" err="1" smtClean="0"/>
              <a:t>Свифта-Таттла</a:t>
            </a:r>
            <a:r>
              <a:rPr lang="ru-RU" sz="2400" dirty="0" smtClean="0"/>
              <a:t>, Леониды — ноябрь, комета </a:t>
            </a:r>
            <a:r>
              <a:rPr lang="ru-RU" sz="2400" dirty="0" err="1" smtClean="0"/>
              <a:t>Темпла-Таттла</a:t>
            </a:r>
            <a:r>
              <a:rPr lang="ru-RU" sz="2400" dirty="0" smtClean="0"/>
              <a:t>, </a:t>
            </a:r>
            <a:r>
              <a:rPr lang="ru-RU" sz="2400" dirty="0" err="1" smtClean="0"/>
              <a:t>Геминиды</a:t>
            </a:r>
            <a:r>
              <a:rPr lang="ru-RU" sz="2400" dirty="0" smtClean="0"/>
              <a:t> — декабрь, предположительно вещество астероида Фаэтон.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8130" name="Picture 2" descr="https://notagram.ru/wp-content/uploads/2016/08/090317bbdf07b8f3da77d2a8a0758c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147" y="332656"/>
            <a:ext cx="3500462" cy="2335465"/>
          </a:xfrm>
          <a:prstGeom prst="rect">
            <a:avLst/>
          </a:prstGeom>
          <a:noFill/>
        </p:spPr>
      </p:pic>
      <p:pic>
        <p:nvPicPr>
          <p:cNvPr id="48132" name="Picture 4" descr="http://sch119.narod.ru/Project/levochkina/Pic/autum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082008"/>
            <a:ext cx="3569050" cy="3516306"/>
          </a:xfrm>
          <a:prstGeom prst="rect">
            <a:avLst/>
          </a:prstGeom>
          <a:noFill/>
        </p:spPr>
      </p:pic>
      <p:pic>
        <p:nvPicPr>
          <p:cNvPr id="7" name="Picture 4" descr="http://images.easyfreeclipart.com/149/clip-art-star-png-clipart-best-14986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82" y="6215082"/>
            <a:ext cx="642918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1474</Words>
  <Application>Microsoft Office PowerPoint</Application>
  <PresentationFormat>Экран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Почему звездопад нельзя наблюдать постоянно,  а только в определённое время года?</vt:lpstr>
      <vt:lpstr>План</vt:lpstr>
      <vt:lpstr>Что такое звездопад?</vt:lpstr>
      <vt:lpstr>Презентация PowerPoint</vt:lpstr>
      <vt:lpstr>Презентация PowerPoint</vt:lpstr>
      <vt:lpstr>КОГДА МОЖНО НАБЛЮДАТЬ ЗВЕЗДОПАД? </vt:lpstr>
      <vt:lpstr>Презентация PowerPoint</vt:lpstr>
      <vt:lpstr>САМЫЕ КРУПНЫЕ МЕТЕОРИТНЫЕ ПОТОКИ</vt:lpstr>
      <vt:lpstr>Презентация PowerPoint</vt:lpstr>
      <vt:lpstr>Квадрантиды </vt:lpstr>
      <vt:lpstr>Лириды</vt:lpstr>
      <vt:lpstr>Эта-Аквариды</vt:lpstr>
      <vt:lpstr> Дельта-Аквариды </vt:lpstr>
      <vt:lpstr> Альфа-Каприкорниды </vt:lpstr>
      <vt:lpstr>Ориониды</vt:lpstr>
      <vt:lpstr>Дракониды</vt:lpstr>
      <vt:lpstr> Южные Тауриды </vt:lpstr>
      <vt:lpstr>Северные Тауриды</vt:lpstr>
      <vt:lpstr>Леониды</vt:lpstr>
      <vt:lpstr>Геминиды</vt:lpstr>
      <vt:lpstr>Урсиды</vt:lpstr>
      <vt:lpstr> Персеиды </vt:lpstr>
      <vt:lpstr>История Персеид</vt:lpstr>
      <vt:lpstr>Презентация PowerPoint</vt:lpstr>
      <vt:lpstr>Презентация PowerPoint</vt:lpstr>
      <vt:lpstr>Почему мы видим звездопад?</vt:lpstr>
      <vt:lpstr>ВЫВОД!</vt:lpstr>
      <vt:lpstr>Список использованных материалов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20</cp:revision>
  <dcterms:created xsi:type="dcterms:W3CDTF">2017-12-05T15:51:21Z</dcterms:created>
  <dcterms:modified xsi:type="dcterms:W3CDTF">2017-12-16T17:18:34Z</dcterms:modified>
</cp:coreProperties>
</file>